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5"/>
  </p:notesMasterIdLst>
  <p:sldIdLst>
    <p:sldId id="262" r:id="rId2"/>
    <p:sldId id="263" r:id="rId3"/>
    <p:sldId id="264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CAB8"/>
    <a:srgbClr val="D6C7B6"/>
    <a:srgbClr val="F1E0CD"/>
    <a:srgbClr val="D3C4B2"/>
    <a:srgbClr val="EBE8E1"/>
    <a:srgbClr val="F0ECE6"/>
    <a:srgbClr val="389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6497A-F4B6-4C40-B2BE-C5553DE358C2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8D48A-3059-4052-9DE2-D298A8CCB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36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7/12/2018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3C44D-08DC-46AB-BA21-86D25161D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28674CE-E284-4638-9F47-A0189E00D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9" t="1" r="6058" b="34"/>
          <a:stretch/>
        </p:blipFill>
        <p:spPr>
          <a:xfrm>
            <a:off x="0" y="-344"/>
            <a:ext cx="12192000" cy="68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32F88D-D9F5-4930-919F-A33229A5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1CF0C5B-B8D2-4505-B2D4-B5CAF3EE0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04" r="7492"/>
          <a:stretch/>
        </p:blipFill>
        <p:spPr>
          <a:xfrm>
            <a:off x="0" y="-33445"/>
            <a:ext cx="12192000" cy="6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714B99E-AF7F-466E-962D-D4CD91F9C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42" r="3805"/>
          <a:stretch/>
        </p:blipFill>
        <p:spPr>
          <a:xfrm rot="5400000">
            <a:off x="2780188" y="1337158"/>
            <a:ext cx="6870531" cy="417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5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2632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Calibri</vt:lpstr>
      <vt:lpstr>Century Gothic</vt:lpstr>
      <vt:lpstr>Garamond</vt:lpstr>
      <vt:lpstr>Savon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Plaque entry  – Chatham house grammar school Ramsgate for the memory of those killed on the 22nd of august 1917</dc:title>
  <dc:creator>Liam East</dc:creator>
  <cp:lastModifiedBy>Liam East</cp:lastModifiedBy>
  <cp:revision>37</cp:revision>
  <dcterms:created xsi:type="dcterms:W3CDTF">2018-07-10T16:50:25Z</dcterms:created>
  <dcterms:modified xsi:type="dcterms:W3CDTF">2018-07-12T14:12:40Z</dcterms:modified>
</cp:coreProperties>
</file>