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6"/>
  </p:notesMasterIdLst>
  <p:sldIdLst>
    <p:sldId id="265" r:id="rId2"/>
    <p:sldId id="266" r:id="rId3"/>
    <p:sldId id="267" r:id="rId4"/>
    <p:sldId id="268"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CAB8"/>
    <a:srgbClr val="D6C7B6"/>
    <a:srgbClr val="F1E0CD"/>
    <a:srgbClr val="D3C4B2"/>
    <a:srgbClr val="EBE8E1"/>
    <a:srgbClr val="F0ECE6"/>
    <a:srgbClr val="3896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6497A-F4B6-4C40-B2BE-C5553DE358C2}" type="datetimeFigureOut">
              <a:rPr lang="en-GB" smtClean="0"/>
              <a:t>12/07/2018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08D48A-3059-4052-9DE2-D298A8CCBEE5}" type="slidenum">
              <a:rPr lang="en-GB" smtClean="0"/>
              <a:t>‹#›</a:t>
            </a:fld>
            <a:endParaRPr lang="en-GB"/>
          </a:p>
        </p:txBody>
      </p:sp>
    </p:spTree>
    <p:extLst>
      <p:ext uri="{BB962C8B-B14F-4D97-AF65-F5344CB8AC3E}">
        <p14:creationId xmlns:p14="http://schemas.microsoft.com/office/powerpoint/2010/main" val="2962366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7/12/2018</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7/12/2018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7/12/2018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7/12/2018</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7/12/2018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7/12/2018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7/12/2018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7/12/2018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7/12/2018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7/12/2018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alpha val="83000"/>
          </a:schemeClr>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7/12/2018</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644F09-B5C6-4BC3-96F1-9412CC0238C0}"/>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 xmlns:a16="http://schemas.microsoft.com/office/drawing/2014/main" id="{E86144BC-0422-4C23-98B9-5E70D98F02DA}"/>
              </a:ext>
            </a:extLst>
          </p:cNvPr>
          <p:cNvPicPr>
            <a:picLocks noGrp="1" noChangeAspect="1"/>
          </p:cNvPicPr>
          <p:nvPr>
            <p:ph idx="1"/>
          </p:nvPr>
        </p:nvPicPr>
        <p:blipFill rotWithShape="1">
          <a:blip r:embed="rId2"/>
          <a:srcRect b="19950"/>
          <a:stretch/>
        </p:blipFill>
        <p:spPr>
          <a:xfrm rot="16200000">
            <a:off x="2667003" y="-2667001"/>
            <a:ext cx="6858000" cy="12192001"/>
          </a:xfrm>
          <a:prstGeom prst="rect">
            <a:avLst/>
          </a:prstGeom>
        </p:spPr>
      </p:pic>
    </p:spTree>
    <p:extLst>
      <p:ext uri="{BB962C8B-B14F-4D97-AF65-F5344CB8AC3E}">
        <p14:creationId xmlns:p14="http://schemas.microsoft.com/office/powerpoint/2010/main" val="1351749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7D43AE-4C7C-4E60-9E84-90A459635CA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 xmlns:a16="http://schemas.microsoft.com/office/drawing/2014/main" id="{4264555C-E134-46A3-A6E6-D5768B6EF2AE}"/>
              </a:ext>
            </a:extLst>
          </p:cNvPr>
          <p:cNvPicPr>
            <a:picLocks noGrp="1" noChangeAspect="1"/>
          </p:cNvPicPr>
          <p:nvPr>
            <p:ph idx="1"/>
          </p:nvPr>
        </p:nvPicPr>
        <p:blipFill rotWithShape="1">
          <a:blip r:embed="rId2"/>
          <a:srcRect b="10394"/>
          <a:stretch/>
        </p:blipFill>
        <p:spPr>
          <a:xfrm rot="16200000">
            <a:off x="2667000" y="-2667000"/>
            <a:ext cx="6858000" cy="12192000"/>
          </a:xfrm>
          <a:prstGeom prst="rect">
            <a:avLst/>
          </a:prstGeom>
        </p:spPr>
      </p:pic>
    </p:spTree>
    <p:extLst>
      <p:ext uri="{BB962C8B-B14F-4D97-AF65-F5344CB8AC3E}">
        <p14:creationId xmlns:p14="http://schemas.microsoft.com/office/powerpoint/2010/main" val="951831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B08B23-D7ED-4031-81FD-38F1388E853C}"/>
              </a:ext>
            </a:extLst>
          </p:cNvPr>
          <p:cNvSpPr>
            <a:spLocks noGrp="1"/>
          </p:cNvSpPr>
          <p:nvPr>
            <p:ph type="title"/>
          </p:nvPr>
        </p:nvSpPr>
        <p:spPr>
          <a:xfrm>
            <a:off x="1066800" y="642593"/>
            <a:ext cx="10058400" cy="1576731"/>
          </a:xfrm>
        </p:spPr>
        <p:txBody>
          <a:bodyPr>
            <a:normAutofit fontScale="90000"/>
          </a:bodyPr>
          <a:lstStyle/>
          <a:p>
            <a:r>
              <a:rPr lang="en-GB" dirty="0"/>
              <a:t>Why does this deserve the awarding of a Blue Plaque from the Ramsgate Society? </a:t>
            </a:r>
          </a:p>
        </p:txBody>
      </p:sp>
      <p:pic>
        <p:nvPicPr>
          <p:cNvPr id="4" name="Content Placeholder 3">
            <a:extLst>
              <a:ext uri="{FF2B5EF4-FFF2-40B4-BE49-F238E27FC236}">
                <a16:creationId xmlns="" xmlns:a16="http://schemas.microsoft.com/office/drawing/2014/main" id="{28B63739-3916-4C0C-8FDF-1B9BAF346962}"/>
              </a:ext>
            </a:extLst>
          </p:cNvPr>
          <p:cNvPicPr>
            <a:picLocks noGrp="1" noChangeAspect="1"/>
          </p:cNvPicPr>
          <p:nvPr>
            <p:ph idx="1"/>
          </p:nvPr>
        </p:nvPicPr>
        <p:blipFill rotWithShape="1">
          <a:blip r:embed="rId2"/>
          <a:srcRect l="22229" t="14225" r="21710" b="9223"/>
          <a:stretch/>
        </p:blipFill>
        <p:spPr>
          <a:xfrm>
            <a:off x="8763000" y="3695700"/>
            <a:ext cx="3095625" cy="2819400"/>
          </a:xfrm>
          <a:prstGeom prst="flowChartConnector">
            <a:avLst/>
          </a:prstGeom>
        </p:spPr>
      </p:pic>
      <p:sp>
        <p:nvSpPr>
          <p:cNvPr id="5" name="TextBox 4">
            <a:extLst>
              <a:ext uri="{FF2B5EF4-FFF2-40B4-BE49-F238E27FC236}">
                <a16:creationId xmlns="" xmlns:a16="http://schemas.microsoft.com/office/drawing/2014/main" id="{3F8C5FA6-EF36-4A34-9A88-F40D8E735177}"/>
              </a:ext>
            </a:extLst>
          </p:cNvPr>
          <p:cNvSpPr txBox="1"/>
          <p:nvPr/>
        </p:nvSpPr>
        <p:spPr>
          <a:xfrm>
            <a:off x="1076325" y="2590800"/>
            <a:ext cx="7686675" cy="4524315"/>
          </a:xfrm>
          <a:prstGeom prst="rect">
            <a:avLst/>
          </a:prstGeom>
          <a:noFill/>
        </p:spPr>
        <p:txBody>
          <a:bodyPr wrap="square" rtlCol="0">
            <a:spAutoFit/>
          </a:bodyPr>
          <a:lstStyle/>
          <a:p>
            <a:pPr marL="285750" indent="-285750">
              <a:buFont typeface="Arial" panose="020B0604020202020204" pitchFamily="34" charset="0"/>
              <a:buChar char="•"/>
            </a:pPr>
            <a:r>
              <a:rPr lang="en-GB" dirty="0"/>
              <a:t>We believe this deserves a blue plaque primarily out of memory for those that were killed or injured during the raids</a:t>
            </a:r>
          </a:p>
          <a:p>
            <a:pPr marL="285750" indent="-285750">
              <a:buFont typeface="Arial" panose="020B0604020202020204" pitchFamily="34" charset="0"/>
              <a:buChar char="•"/>
            </a:pPr>
            <a:r>
              <a:rPr lang="en-GB" dirty="0"/>
              <a:t>The </a:t>
            </a:r>
            <a:r>
              <a:rPr lang="en-GB" dirty="0" smtClean="0"/>
              <a:t>role of </a:t>
            </a:r>
            <a:r>
              <a:rPr lang="en-GB" dirty="0"/>
              <a:t>the school and the events that occurred there are not common knowledge and having a blue plaque would enable the public to learn about the significance of the school in The Great War and continue the memory of those that were there over 100 years ago</a:t>
            </a:r>
          </a:p>
          <a:p>
            <a:pPr marL="285750" indent="-285750">
              <a:buFont typeface="Arial" panose="020B0604020202020204" pitchFamily="34" charset="0"/>
              <a:buChar char="•"/>
            </a:pPr>
            <a:r>
              <a:rPr lang="en-GB" dirty="0"/>
              <a:t>We felt it appropriate seeing as the centenary of the armistice is approaching and the 101</a:t>
            </a:r>
            <a:r>
              <a:rPr lang="en-GB" baseline="30000" dirty="0"/>
              <a:t>st</a:t>
            </a:r>
            <a:r>
              <a:rPr lang="en-GB" dirty="0"/>
              <a:t> anniversary of the bombing raid is almost a month away</a:t>
            </a:r>
          </a:p>
          <a:p>
            <a:pPr marL="285750" indent="-285750">
              <a:buFont typeface="Arial" panose="020B0604020202020204" pitchFamily="34" charset="0"/>
              <a:buChar char="•"/>
            </a:pPr>
            <a:r>
              <a:rPr lang="en-GB" dirty="0"/>
              <a:t>The raid that occurred here on 22</a:t>
            </a:r>
            <a:r>
              <a:rPr lang="en-GB" baseline="30000" dirty="0"/>
              <a:t>nd</a:t>
            </a:r>
            <a:r>
              <a:rPr lang="en-GB" dirty="0"/>
              <a:t> of August 1917 was the last daylight raid on England of WW1 </a:t>
            </a:r>
          </a:p>
          <a:p>
            <a:pPr marL="285750" indent="-285750">
              <a:buFont typeface="Arial" panose="020B0604020202020204" pitchFamily="34" charset="0"/>
              <a:buChar char="•"/>
            </a:pPr>
            <a:r>
              <a:rPr lang="en-GB" dirty="0"/>
              <a:t>Ramsgate was the most heavily bombed town in England during The Great </a:t>
            </a:r>
            <a:r>
              <a:rPr lang="en-GB" dirty="0" smtClean="0"/>
              <a:t>War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117173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EAFE7A-E599-4FF4-A3E4-1D5309C058E2}"/>
              </a:ext>
            </a:extLst>
          </p:cNvPr>
          <p:cNvSpPr>
            <a:spLocks noGrp="1"/>
          </p:cNvSpPr>
          <p:nvPr>
            <p:ph type="title"/>
          </p:nvPr>
        </p:nvSpPr>
        <p:spPr/>
        <p:txBody>
          <a:bodyPr/>
          <a:lstStyle/>
          <a:p>
            <a:r>
              <a:rPr lang="en-GB" dirty="0"/>
              <a:t>Special Thanks</a:t>
            </a:r>
          </a:p>
        </p:txBody>
      </p:sp>
      <p:sp>
        <p:nvSpPr>
          <p:cNvPr id="3" name="Content Placeholder 2">
            <a:extLst>
              <a:ext uri="{FF2B5EF4-FFF2-40B4-BE49-F238E27FC236}">
                <a16:creationId xmlns="" xmlns:a16="http://schemas.microsoft.com/office/drawing/2014/main" id="{FD658D35-4950-4498-AF30-B0F1992ABCCD}"/>
              </a:ext>
            </a:extLst>
          </p:cNvPr>
          <p:cNvSpPr>
            <a:spLocks noGrp="1"/>
          </p:cNvSpPr>
          <p:nvPr>
            <p:ph idx="1"/>
          </p:nvPr>
        </p:nvSpPr>
        <p:spPr/>
        <p:txBody>
          <a:bodyPr>
            <a:normAutofit/>
          </a:bodyPr>
          <a:lstStyle/>
          <a:p>
            <a:r>
              <a:rPr lang="en-GB" sz="2800" dirty="0"/>
              <a:t>Special thanks must be given to the following:</a:t>
            </a:r>
          </a:p>
          <a:p>
            <a:r>
              <a:rPr lang="en-GB" sz="2800" dirty="0"/>
              <a:t>Mr. De Paolis, for his help and offers of assistance in retrieving essential information that without would have made this project immeasurably harder</a:t>
            </a:r>
          </a:p>
          <a:p>
            <a:r>
              <a:rPr lang="en-GB" sz="2800" dirty="0"/>
              <a:t>Mr. Freeman, who has given us access to original documents and invaluable information </a:t>
            </a:r>
          </a:p>
          <a:p>
            <a:r>
              <a:rPr lang="en-GB" sz="2800" dirty="0"/>
              <a:t>The Reference Department of Ramsgate Library where more information can be found</a:t>
            </a:r>
          </a:p>
        </p:txBody>
      </p:sp>
    </p:spTree>
    <p:extLst>
      <p:ext uri="{BB962C8B-B14F-4D97-AF65-F5344CB8AC3E}">
        <p14:creationId xmlns:p14="http://schemas.microsoft.com/office/powerpoint/2010/main" val="15390478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2633</TotalTime>
  <Words>206</Words>
  <Application>Microsoft Office PowerPoint</Application>
  <PresentationFormat>Widescreen</PresentationFormat>
  <Paragraphs>11</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Century Gothic</vt:lpstr>
      <vt:lpstr>Garamond</vt:lpstr>
      <vt:lpstr>Savon</vt:lpstr>
      <vt:lpstr>PowerPoint Presentation</vt:lpstr>
      <vt:lpstr>PowerPoint Presentation</vt:lpstr>
      <vt:lpstr>Why does this deserve the awarding of a Blue Plaque from the Ramsgate Society? </vt:lpstr>
      <vt:lpstr>Special 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Plaque entry  – Chatham house grammar school Ramsgate for the memory of those killed on the 22nd of august 1917</dc:title>
  <dc:creator>Liam East</dc:creator>
  <cp:lastModifiedBy>Liam East</cp:lastModifiedBy>
  <cp:revision>36</cp:revision>
  <dcterms:created xsi:type="dcterms:W3CDTF">2018-07-10T16:50:25Z</dcterms:created>
  <dcterms:modified xsi:type="dcterms:W3CDTF">2018-07-12T14:13:56Z</dcterms:modified>
</cp:coreProperties>
</file>